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44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" y="182880"/>
            <a:ext cx="8093306" cy="113877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dirty="0"/>
          </a:p>
          <a:p>
            <a:pPr>
              <a:defRPr sz="3200" b="1">
                <a:solidFill>
                  <a:srgbClr val="003366"/>
                </a:solidFill>
              </a:defRPr>
            </a:pPr>
            <a:r>
              <a:rPr dirty="0"/>
              <a:t>Muhammad Waseem, PhD </a:t>
            </a:r>
            <a:r>
              <a:rPr dirty="0" smtClean="0"/>
              <a:t>(</a:t>
            </a:r>
            <a:r>
              <a:rPr lang="en-US" smtClean="0"/>
              <a:t>Thesis Submitted </a:t>
            </a:r>
            <a:r>
              <a:rPr smtClean="0"/>
              <a:t>)</a:t>
            </a:r>
            <a:endParaRPr dirty="0"/>
          </a:p>
          <a:p>
            <a:pPr>
              <a:defRPr sz="1800">
                <a:solidFill>
                  <a:srgbClr val="505050"/>
                </a:solidFill>
              </a:defRPr>
            </a:pPr>
            <a:r>
              <a:rPr lang="en-US" dirty="0" smtClean="0"/>
              <a:t>Senior </a:t>
            </a:r>
            <a:r>
              <a:rPr dirty="0" smtClean="0"/>
              <a:t>AI </a:t>
            </a:r>
            <a:r>
              <a:rPr dirty="0"/>
              <a:t>&amp; Generative Researcher | Cybersecurity Specialist </a:t>
            </a:r>
            <a:r>
              <a:rPr dirty="0" smtClean="0"/>
              <a:t>|</a:t>
            </a:r>
            <a:r>
              <a:rPr lang="en-US" dirty="0" err="1" smtClean="0"/>
              <a:t>Lecturer|Trainer</a:t>
            </a:r>
            <a:r>
              <a:rPr dirty="0" smtClean="0"/>
              <a:t> </a:t>
            </a:r>
            <a:endParaRPr dirty="0"/>
          </a:p>
        </p:txBody>
      </p:sp>
      <p:sp>
        <p:nvSpPr>
          <p:cNvPr id="4" name="TextBox 3"/>
          <p:cNvSpPr txBox="1"/>
          <p:nvPr/>
        </p:nvSpPr>
        <p:spPr>
          <a:xfrm>
            <a:off x="365760" y="1177290"/>
            <a:ext cx="4114800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 b="1">
                <a:solidFill>
                  <a:srgbClr val="0066CC"/>
                </a:solidFill>
              </a:defRPr>
            </a:pPr>
            <a:r>
              <a:rPr dirty="0"/>
              <a:t>🔹 Research Focus</a:t>
            </a:r>
          </a:p>
          <a:p>
            <a:pPr lvl="1">
              <a:defRPr sz="1600"/>
            </a:pPr>
            <a:r>
              <a:rPr dirty="0"/>
              <a:t>Generative AI (Text-to-Video, Diffusion Models, LLM Integration)</a:t>
            </a:r>
          </a:p>
          <a:p>
            <a:pPr lvl="1">
              <a:defRPr sz="1600"/>
            </a:pPr>
            <a:r>
              <a:rPr dirty="0"/>
              <a:t>Multimodal AI (Text + Image + Audio + Video)</a:t>
            </a:r>
          </a:p>
          <a:p>
            <a:pPr lvl="1">
              <a:defRPr sz="1600"/>
            </a:pPr>
            <a:r>
              <a:rPr dirty="0"/>
              <a:t>Healthcare AI (Alzheimer’s, Epilepsy, TB Detection, Nursing Assist </a:t>
            </a:r>
            <a:r>
              <a:rPr dirty="0" smtClean="0"/>
              <a:t>Tools</a:t>
            </a:r>
            <a:r>
              <a:rPr lang="en-US" dirty="0" smtClean="0"/>
              <a:t>, </a:t>
            </a:r>
            <a:r>
              <a:rPr lang="en-US" dirty="0" err="1" smtClean="0"/>
              <a:t>Covid</a:t>
            </a:r>
            <a:r>
              <a:rPr lang="en-US" dirty="0" smtClean="0"/>
              <a:t> Analyzer Assistant</a:t>
            </a:r>
            <a:r>
              <a:rPr dirty="0" smtClean="0"/>
              <a:t>)</a:t>
            </a:r>
            <a:endParaRPr dirty="0"/>
          </a:p>
          <a:p>
            <a:pPr lvl="1">
              <a:defRPr sz="1600"/>
            </a:pPr>
            <a:r>
              <a:rPr dirty="0"/>
              <a:t>AI for Social Good (Fire detection, Urdu AI systems, Assistive Tech)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754880" y="1097280"/>
            <a:ext cx="4114800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 b="1">
                <a:solidFill>
                  <a:srgbClr val="0066CC"/>
                </a:solidFill>
              </a:defRPr>
            </a:pPr>
            <a:r>
              <a:rPr dirty="0"/>
              <a:t>🔹 Key Achievements</a:t>
            </a:r>
          </a:p>
          <a:p>
            <a:pPr lvl="1">
              <a:defRPr sz="1600"/>
            </a:pPr>
            <a:r>
              <a:rPr dirty="0"/>
              <a:t>15+ AI Projects: Urdu text-to-image, Alzheimer’s dual-module assistant (98% accuracy)</a:t>
            </a:r>
          </a:p>
          <a:p>
            <a:pPr lvl="1">
              <a:defRPr sz="1600"/>
            </a:pPr>
            <a:r>
              <a:rPr dirty="0"/>
              <a:t>Publications in IEEE &amp; Elsevier: LCGD (Text-to-Video), IMETA-GNN, Healthcare AI</a:t>
            </a:r>
          </a:p>
          <a:p>
            <a:pPr lvl="1">
              <a:defRPr sz="1600"/>
            </a:pPr>
            <a:r>
              <a:rPr dirty="0"/>
              <a:t>Hands-on with LLMs: RAG, Agentic RAG, Multimodal pipelines</a:t>
            </a:r>
          </a:p>
          <a:p>
            <a:pPr lvl="1">
              <a:defRPr sz="1600"/>
            </a:pPr>
            <a:r>
              <a:rPr lang="en-US" dirty="0" smtClean="0"/>
              <a:t>15</a:t>
            </a:r>
            <a:r>
              <a:rPr dirty="0" smtClean="0"/>
              <a:t>+ </a:t>
            </a:r>
            <a:r>
              <a:rPr dirty="0"/>
              <a:t>years Teaching &amp; Research </a:t>
            </a:r>
            <a:r>
              <a:rPr dirty="0" smtClean="0"/>
              <a:t>Supervision</a:t>
            </a:r>
            <a:endParaRPr lang="en-US" dirty="0" smtClean="0"/>
          </a:p>
          <a:p>
            <a:pPr lvl="1">
              <a:defRPr sz="1600"/>
            </a:pPr>
            <a:endParaRPr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3840480"/>
            <a:ext cx="82296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dirty="0"/>
          </a:p>
          <a:p>
            <a:pPr>
              <a:defRPr sz="2000" b="1">
                <a:solidFill>
                  <a:srgbClr val="0066CC"/>
                </a:solidFill>
              </a:defRPr>
            </a:pPr>
            <a:r>
              <a:rPr dirty="0"/>
              <a:t>🔹 Technical Skills</a:t>
            </a:r>
          </a:p>
          <a:p>
            <a:pPr lvl="1">
              <a:defRPr sz="1600"/>
            </a:pPr>
            <a:r>
              <a:rPr dirty="0"/>
              <a:t>Languages/Frameworks: Python, </a:t>
            </a:r>
            <a:r>
              <a:rPr dirty="0" err="1"/>
              <a:t>PyTorch</a:t>
            </a:r>
            <a:r>
              <a:rPr dirty="0"/>
              <a:t>, </a:t>
            </a:r>
            <a:r>
              <a:rPr dirty="0" err="1"/>
              <a:t>TensorFlow</a:t>
            </a:r>
            <a:r>
              <a:rPr dirty="0"/>
              <a:t>, </a:t>
            </a:r>
            <a:r>
              <a:rPr dirty="0" err="1"/>
              <a:t>OpenCV</a:t>
            </a:r>
            <a:r>
              <a:rPr dirty="0"/>
              <a:t>, Django, Flask</a:t>
            </a:r>
          </a:p>
          <a:p>
            <a:pPr lvl="1">
              <a:defRPr sz="1600"/>
            </a:pPr>
            <a:r>
              <a:rPr dirty="0"/>
              <a:t>Specialization: </a:t>
            </a:r>
            <a:r>
              <a:rPr dirty="0" smtClean="0"/>
              <a:t>LLMs</a:t>
            </a:r>
            <a:r>
              <a:rPr lang="en-US" dirty="0" smtClean="0"/>
              <a:t>,</a:t>
            </a:r>
            <a:r>
              <a:rPr dirty="0" smtClean="0"/>
              <a:t> </a:t>
            </a:r>
            <a:r>
              <a:rPr lang="en-US" dirty="0" smtClean="0"/>
              <a:t>Generative AI</a:t>
            </a:r>
            <a:r>
              <a:rPr dirty="0" smtClean="0"/>
              <a:t>, </a:t>
            </a:r>
            <a:r>
              <a:rPr dirty="0" err="1"/>
              <a:t>MLOps</a:t>
            </a:r>
            <a:r>
              <a:rPr dirty="0"/>
              <a:t>, Diffusion </a:t>
            </a:r>
            <a:r>
              <a:rPr dirty="0" smtClean="0"/>
              <a:t>Models</a:t>
            </a:r>
            <a:r>
              <a:rPr lang="en-US" dirty="0" smtClean="0"/>
              <a:t>, Computer Vision, NLP</a:t>
            </a:r>
            <a:endParaRPr dirty="0"/>
          </a:p>
          <a:p>
            <a:pPr lvl="1">
              <a:defRPr sz="1600"/>
            </a:pPr>
            <a:r>
              <a:rPr dirty="0"/>
              <a:t>Domains: Healthcare, Sustainability, Criminology, Education</a:t>
            </a:r>
          </a:p>
          <a:p>
            <a:pPr>
              <a:defRPr sz="1400">
                <a:solidFill>
                  <a:srgbClr val="3C3C3C"/>
                </a:solidFill>
              </a:defRPr>
            </a:pPr>
            <a:r>
              <a:rPr dirty="0"/>
              <a:t>📫 Contact: m.wasi17@gmail.com | LinkedIn: muhammadwaseem00 | GitHub: muhammadwaseem00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 smtClean="0"/>
              <a:t>LCGD:Text-to-VideoGeneration</a:t>
            </a:r>
            <a:r>
              <a:rPr lang="en-US" sz="3200" dirty="0" smtClean="0"/>
              <a:t> </a:t>
            </a:r>
            <a:r>
              <a:rPr lang="en-US" sz="3200" dirty="0"/>
              <a:t>via Contextual </a:t>
            </a:r>
            <a:r>
              <a:rPr lang="en-US" sz="3200" dirty="0" err="1"/>
              <a:t>LLMGuidance</a:t>
            </a:r>
            <a:r>
              <a:rPr lang="en-US" sz="3200" dirty="0"/>
              <a:t> and U-Net </a:t>
            </a:r>
            <a:r>
              <a:rPr lang="en-US" sz="3200" dirty="0" err="1"/>
              <a:t>Denoising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815" y="1495584"/>
            <a:ext cx="7709535" cy="438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22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FTSC:A Semantic–Temporal </a:t>
            </a:r>
            <a:r>
              <a:rPr lang="en-US" sz="3200" dirty="0" err="1"/>
              <a:t>DiffusionFramework</a:t>
            </a:r>
            <a:r>
              <a:rPr lang="en-US" sz="3200" dirty="0"/>
              <a:t> for Coherent Text-to-</a:t>
            </a:r>
            <a:r>
              <a:rPr lang="en-US" sz="3200" dirty="0" err="1"/>
              <a:t>VideoSynthesis</a:t>
            </a:r>
            <a:endParaRPr lang="en-US" sz="3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261" y="1623378"/>
            <a:ext cx="8565478" cy="4343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86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Covid</a:t>
            </a:r>
            <a:r>
              <a:rPr lang="en-US" dirty="0" smtClean="0"/>
              <a:t> Analyzer</a:t>
            </a:r>
            <a:endParaRPr lang="en-US" dirty="0"/>
          </a:p>
        </p:txBody>
      </p:sp>
      <p:sp>
        <p:nvSpPr>
          <p:cNvPr id="3" name="Freeform 2"/>
          <p:cNvSpPr/>
          <p:nvPr/>
        </p:nvSpPr>
        <p:spPr>
          <a:xfrm>
            <a:off x="194310" y="1600518"/>
            <a:ext cx="8755380" cy="4468812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018061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195</Words>
  <Application>Microsoft Office PowerPoint</Application>
  <PresentationFormat>On-screen Show (4:3)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PowerPoint Presentation</vt:lpstr>
      <vt:lpstr>LCGD:Text-to-VideoGeneration via Contextual LLMGuidance and U-Net Denoising</vt:lpstr>
      <vt:lpstr>FTSC:A Semantic–Temporal DiffusionFramework for Coherent Text-to-VideoSynthesis</vt:lpstr>
      <vt:lpstr>Covid Analyzer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>generated using python-pptx</dc:description>
  <cp:lastModifiedBy>Muhammad waseem</cp:lastModifiedBy>
  <cp:revision>7</cp:revision>
  <dcterms:created xsi:type="dcterms:W3CDTF">2013-01-27T09:14:16Z</dcterms:created>
  <dcterms:modified xsi:type="dcterms:W3CDTF">2025-10-05T19:06:17Z</dcterms:modified>
  <cp:category/>
</cp:coreProperties>
</file>

<file path=docProps/thumbnail.jpeg>
</file>